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AE945D-6CA4-4C1A-BB97-1015FCF6D6B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43D17D-525C-4FD8-BEBF-6434AF4189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0"/>
            <a:ext cx="6965245" cy="1202485"/>
          </a:xfrm>
        </p:spPr>
        <p:txBody>
          <a:bodyPr>
            <a:noAutofit/>
          </a:bodyPr>
          <a:lstStyle/>
          <a:p>
            <a:r>
              <a:rPr lang="en-US" sz="3700" dirty="0" smtClean="0"/>
              <a:t>Creating a Box-and-Whisker Plot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440245" cy="3970469"/>
          </a:xfrm>
        </p:spPr>
        <p:txBody>
          <a:bodyPr/>
          <a:lstStyle/>
          <a:p>
            <a:r>
              <a:rPr lang="en-US" dirty="0" smtClean="0"/>
              <a:t>To create your own box-and-whisker plot, you must first find the following values.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447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19400" y="2590800"/>
          <a:ext cx="33528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Lowest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Median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Upper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Highest</a:t>
                      </a:r>
                      <a:r>
                        <a:rPr lang="en-US" b="0" baseline="0" dirty="0" smtClean="0"/>
                        <a:t>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868731"/>
            <a:ext cx="7543800" cy="1227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173 , 179 , 181 , 198 , 206 , 239 , 246 , 251 , 257 , 261 , 295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57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1264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295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84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008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866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96200" y="48768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33528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239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838200" y="4724400"/>
            <a:ext cx="3505200" cy="8382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00600" y="4724400"/>
            <a:ext cx="3505200" cy="8382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2286000" y="5257800"/>
            <a:ext cx="609600" cy="762000"/>
          </a:xfrm>
          <a:prstGeom prst="up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2983468"/>
            <a:ext cx="57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181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6248400" y="5257800"/>
            <a:ext cx="609600" cy="762000"/>
          </a:xfrm>
          <a:prstGeom prst="up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3745468"/>
            <a:ext cx="5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257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267200" y="4876800"/>
            <a:ext cx="609600" cy="4572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0"/>
            <a:ext cx="6965245" cy="1202485"/>
          </a:xfrm>
        </p:spPr>
        <p:txBody>
          <a:bodyPr>
            <a:noAutofit/>
          </a:bodyPr>
          <a:lstStyle/>
          <a:p>
            <a:r>
              <a:rPr lang="en-US" sz="3700" dirty="0" smtClean="0"/>
              <a:t>Creating a Box-and-Whisker Plot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440245" cy="3970469"/>
          </a:xfrm>
        </p:spPr>
        <p:txBody>
          <a:bodyPr/>
          <a:lstStyle/>
          <a:p>
            <a:r>
              <a:rPr lang="en-US" dirty="0" smtClean="0"/>
              <a:t>To create your own box-and-whisker plot, you must first find the following values.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447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59375" r="30893" b="31250"/>
          <a:stretch>
            <a:fillRect/>
          </a:stretch>
        </p:blipFill>
        <p:spPr bwMode="auto">
          <a:xfrm>
            <a:off x="838200" y="5181600"/>
            <a:ext cx="745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val 30"/>
          <p:cNvSpPr/>
          <p:nvPr/>
        </p:nvSpPr>
        <p:spPr>
          <a:xfrm>
            <a:off x="1905000" y="5029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819400" y="2590800"/>
          <a:ext cx="33528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Lowest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Median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Upper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Highest</a:t>
                      </a:r>
                      <a:r>
                        <a:rPr lang="en-US" b="0" baseline="0" dirty="0" smtClean="0"/>
                        <a:t>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029200" y="2590800"/>
            <a:ext cx="57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29200" y="41264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29200" y="33528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239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029200" y="2983468"/>
            <a:ext cx="57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29200" y="3745468"/>
            <a:ext cx="5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257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286000" y="5029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00600" y="5029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38800" y="5029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31" idx="6"/>
            <a:endCxn id="48" idx="2"/>
          </p:cNvCxnSpPr>
          <p:nvPr/>
        </p:nvCxnSpPr>
        <p:spPr>
          <a:xfrm>
            <a:off x="2057400" y="5105400"/>
            <a:ext cx="228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62200" y="4876800"/>
            <a:ext cx="2514600" cy="3810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76800" y="4876800"/>
            <a:ext cx="838200" cy="3810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0" idx="6"/>
            <a:endCxn id="51" idx="2"/>
          </p:cNvCxnSpPr>
          <p:nvPr/>
        </p:nvCxnSpPr>
        <p:spPr>
          <a:xfrm>
            <a:off x="5791200" y="5105400"/>
            <a:ext cx="152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5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0"/>
            <a:ext cx="6965245" cy="1202485"/>
          </a:xfrm>
        </p:spPr>
        <p:txBody>
          <a:bodyPr>
            <a:noAutofit/>
          </a:bodyPr>
          <a:lstStyle/>
          <a:p>
            <a:r>
              <a:rPr lang="en-US" sz="3700" dirty="0" smtClean="0"/>
              <a:t>Creating a Box-and-Whisker Plot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440245" cy="3970469"/>
          </a:xfrm>
        </p:spPr>
        <p:txBody>
          <a:bodyPr/>
          <a:lstStyle/>
          <a:p>
            <a:r>
              <a:rPr lang="en-US" dirty="0" smtClean="0"/>
              <a:t>Let’s try another example…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447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19400" y="2286000"/>
          <a:ext cx="4038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Lowest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Median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Upper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Highest</a:t>
                      </a:r>
                      <a:r>
                        <a:rPr lang="en-US" b="0" baseline="0" dirty="0" smtClean="0"/>
                        <a:t>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514600" y="4640131"/>
            <a:ext cx="5943600" cy="1227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100" b="1" dirty="0" smtClean="0"/>
              <a:t>15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, 20 , 25 , 30 , 40 , 55 , 60 , 70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286000"/>
            <a:ext cx="45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821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46482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46482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46482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46482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46482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72200" y="46482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67732" y="3048000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 + 40) </a:t>
            </a:r>
            <a:r>
              <a:rPr lang="en-US" dirty="0" smtClean="0">
                <a:latin typeface="Century Gothic"/>
              </a:rPr>
              <a:t>÷ 2 =</a:t>
            </a:r>
            <a:r>
              <a:rPr lang="en-US" dirty="0" smtClean="0"/>
              <a:t> 35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362200" y="4495800"/>
            <a:ext cx="2209800" cy="75796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72000" y="4495800"/>
            <a:ext cx="2133600" cy="75796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3276600" y="4953000"/>
            <a:ext cx="609600" cy="762000"/>
          </a:xfrm>
          <a:prstGeom prst="up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7732" y="2678668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 + 25) </a:t>
            </a:r>
            <a:r>
              <a:rPr lang="en-US" dirty="0" smtClean="0">
                <a:latin typeface="Century Gothic"/>
              </a:rPr>
              <a:t>÷ 2 = </a:t>
            </a:r>
            <a:r>
              <a:rPr lang="en-US" dirty="0" smtClean="0"/>
              <a:t>22.5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5334000" y="4953000"/>
            <a:ext cx="609600" cy="762000"/>
          </a:xfrm>
          <a:prstGeom prst="up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7732" y="3440668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(55 + 60) </a:t>
            </a:r>
            <a:r>
              <a:rPr lang="en-US" dirty="0" smtClean="0">
                <a:latin typeface="Century Gothic"/>
              </a:rPr>
              <a:t>÷ 2 = </a:t>
            </a:r>
            <a:r>
              <a:rPr lang="en-US" dirty="0" smtClean="0"/>
              <a:t>57.5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038600" y="4648200"/>
            <a:ext cx="1066800" cy="4572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0"/>
            <a:ext cx="6965245" cy="1202485"/>
          </a:xfrm>
        </p:spPr>
        <p:txBody>
          <a:bodyPr>
            <a:noAutofit/>
          </a:bodyPr>
          <a:lstStyle/>
          <a:p>
            <a:r>
              <a:rPr lang="en-US" sz="3700" dirty="0" smtClean="0"/>
              <a:t>Creating a Box-and-Whisker Plot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440245" cy="3970469"/>
          </a:xfrm>
        </p:spPr>
        <p:txBody>
          <a:bodyPr/>
          <a:lstStyle/>
          <a:p>
            <a:r>
              <a:rPr lang="en-US" dirty="0" smtClean="0"/>
              <a:t>Let’s try another example…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447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19400" y="2286000"/>
          <a:ext cx="4038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Lowest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Median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Upper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Highest</a:t>
                      </a:r>
                      <a:r>
                        <a:rPr lang="en-US" b="0" baseline="0" dirty="0" smtClean="0"/>
                        <a:t>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2286000"/>
            <a:ext cx="45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821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67732" y="3048000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 + 40) </a:t>
            </a:r>
            <a:r>
              <a:rPr lang="en-US" dirty="0" smtClean="0">
                <a:latin typeface="Century Gothic"/>
              </a:rPr>
              <a:t>÷ 2 =</a:t>
            </a:r>
            <a:r>
              <a:rPr lang="en-US" dirty="0" smtClean="0"/>
              <a:t> 35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67732" y="2678668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 + 25) </a:t>
            </a:r>
            <a:r>
              <a:rPr lang="en-US" dirty="0" smtClean="0">
                <a:latin typeface="Century Gothic"/>
              </a:rPr>
              <a:t>÷ 2 = </a:t>
            </a:r>
            <a:r>
              <a:rPr lang="en-US" dirty="0" smtClean="0"/>
              <a:t>22.5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67732" y="3440668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(55 + 60) </a:t>
            </a:r>
            <a:r>
              <a:rPr lang="en-US" dirty="0" smtClean="0">
                <a:latin typeface="Century Gothic"/>
              </a:rPr>
              <a:t>÷ 2 = </a:t>
            </a:r>
            <a:r>
              <a:rPr lang="en-US" dirty="0" smtClean="0"/>
              <a:t>57.5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40625" r="32064" b="50000"/>
          <a:stretch>
            <a:fillRect/>
          </a:stretch>
        </p:blipFill>
        <p:spPr bwMode="auto">
          <a:xfrm>
            <a:off x="558800" y="5181600"/>
            <a:ext cx="782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124200" y="4876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10000" y="4876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53000" y="4876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81800" y="4876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48600" y="4876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4" idx="6"/>
          </p:cNvCxnSpPr>
          <p:nvPr/>
        </p:nvCxnSpPr>
        <p:spPr>
          <a:xfrm>
            <a:off x="3276600" y="4953000"/>
            <a:ext cx="609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886200" y="4724400"/>
            <a:ext cx="1143000" cy="3810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029200" y="4724400"/>
            <a:ext cx="1828800" cy="3810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37" idx="6"/>
            <a:endCxn id="38" idx="2"/>
          </p:cNvCxnSpPr>
          <p:nvPr/>
        </p:nvCxnSpPr>
        <p:spPr>
          <a:xfrm>
            <a:off x="6934200" y="4953000"/>
            <a:ext cx="9144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50200" y="54102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1600" y="568124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9871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46875" r="36750" b="43750"/>
          <a:stretch>
            <a:fillRect/>
          </a:stretch>
        </p:blipFill>
        <p:spPr bwMode="auto">
          <a:xfrm>
            <a:off x="728133" y="5334000"/>
            <a:ext cx="77300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/>
          <p:nvPr/>
        </p:nvCxnSpPr>
        <p:spPr>
          <a:xfrm>
            <a:off x="1066800" y="55626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001000" y="55626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0"/>
            <a:ext cx="6965245" cy="1202485"/>
          </a:xfrm>
        </p:spPr>
        <p:txBody>
          <a:bodyPr>
            <a:noAutofit/>
          </a:bodyPr>
          <a:lstStyle/>
          <a:p>
            <a:r>
              <a:rPr lang="en-US" sz="3500" dirty="0" smtClean="0"/>
              <a:t>Try the next example on your own.</a:t>
            </a:r>
            <a:endParaRPr lang="en-US" sz="35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447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Lowest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Lower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Median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Upper Quartile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Highest</a:t>
                      </a:r>
                      <a:r>
                        <a:rPr lang="en-US" b="0" baseline="0" dirty="0" smtClean="0"/>
                        <a:t>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3878131"/>
            <a:ext cx="5943600" cy="1227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100" b="1" dirty="0" smtClean="0"/>
              <a:t>0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, 1  , 2  , 3  , 6  , 6  , 7  , 7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6002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1358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4200" y="39624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39624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39624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39624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39624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0" y="3962400"/>
            <a:ext cx="3810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1532" y="2362200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 + 6) </a:t>
            </a:r>
            <a:r>
              <a:rPr lang="en-US" dirty="0" smtClean="0">
                <a:latin typeface="Century Gothic"/>
              </a:rPr>
              <a:t>÷ 2 =</a:t>
            </a:r>
            <a:r>
              <a:rPr lang="en-US" dirty="0" smtClean="0"/>
              <a:t> 4.5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971800" y="3810000"/>
            <a:ext cx="1905000" cy="61766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76800" y="3810000"/>
            <a:ext cx="1676400" cy="61767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3657600" y="4191000"/>
            <a:ext cx="609600" cy="762000"/>
          </a:xfrm>
          <a:prstGeom prst="up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1532" y="1992868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 + 2) </a:t>
            </a:r>
            <a:r>
              <a:rPr lang="en-US" dirty="0" smtClean="0">
                <a:latin typeface="Century Gothic"/>
              </a:rPr>
              <a:t>÷ 2 = </a:t>
            </a:r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5334000" y="4191000"/>
            <a:ext cx="609600" cy="762000"/>
          </a:xfrm>
          <a:prstGeom prst="up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1532" y="2754868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 + 7) </a:t>
            </a:r>
            <a:r>
              <a:rPr lang="en-US" dirty="0" smtClean="0">
                <a:latin typeface="Century Gothic"/>
              </a:rPr>
              <a:t>÷ 2 = </a:t>
            </a:r>
            <a:r>
              <a:rPr lang="en-US" dirty="0" smtClean="0"/>
              <a:t>6.5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267200" y="3886200"/>
            <a:ext cx="1066800" cy="4572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90600" y="5257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38400" y="5257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486400" y="5257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67600" y="5257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24800" y="5257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32" idx="6"/>
            <a:endCxn id="33" idx="2"/>
          </p:cNvCxnSpPr>
          <p:nvPr/>
        </p:nvCxnSpPr>
        <p:spPr>
          <a:xfrm>
            <a:off x="1143000" y="5334000"/>
            <a:ext cx="12954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14600" y="5105400"/>
            <a:ext cx="3048000" cy="3810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62600" y="5105400"/>
            <a:ext cx="1981200" cy="3810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>
            <a:stCxn id="35" idx="6"/>
          </p:cNvCxnSpPr>
          <p:nvPr/>
        </p:nvCxnSpPr>
        <p:spPr>
          <a:xfrm>
            <a:off x="7620000" y="5334000"/>
            <a:ext cx="381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14308" y="57912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848508" y="57912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3113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</TotalTime>
  <Words>284</Words>
  <Application>Microsoft Macintosh PowerPoint</Application>
  <PresentationFormat>On-screen Show (4:3)</PresentationFormat>
  <Paragraphs>65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Creating a Box-and-Whisker Plot</vt:lpstr>
      <vt:lpstr>Creating a Box-and-Whisker Plot</vt:lpstr>
      <vt:lpstr>Creating a Box-and-Whisker Plot</vt:lpstr>
      <vt:lpstr>Creating a Box-and-Whisker Plot</vt:lpstr>
      <vt:lpstr>Try the next example on your own.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Box-and-Whisker Plot</dc:title>
  <dc:creator>Carolyn</dc:creator>
  <cp:lastModifiedBy>Jill Brown</cp:lastModifiedBy>
  <cp:revision>2</cp:revision>
  <dcterms:created xsi:type="dcterms:W3CDTF">2012-10-08T21:23:21Z</dcterms:created>
  <dcterms:modified xsi:type="dcterms:W3CDTF">2019-03-18T22:09:10Z</dcterms:modified>
</cp:coreProperties>
</file>